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60BC-DF15-2345-A212-701E10BD9E8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3CAC-89FA-FE45-8B26-5650610AA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74093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one of the six subjects !</a:t>
            </a:r>
            <a:endParaRPr lang="en-US" dirty="0"/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2133600" y="2438400"/>
            <a:ext cx="1491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Je	</a:t>
            </a:r>
            <a:endParaRPr lang="en-US" sz="3000" dirty="0"/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2133600" y="3463751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Tu</a:t>
            </a:r>
            <a:endParaRPr lang="en-US" sz="2500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2133600" y="4656386"/>
            <a:ext cx="167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Il/Elle</a:t>
            </a:r>
            <a:endParaRPr lang="en-US" sz="2500" dirty="0"/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>
            <a:off x="5334000" y="2515344"/>
            <a:ext cx="190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Nous</a:t>
            </a:r>
            <a:endParaRPr lang="en-US" sz="2500" dirty="0"/>
          </a:p>
        </p:txBody>
      </p:sp>
      <p:sp>
        <p:nvSpPr>
          <p:cNvPr id="18" name="TextBox 17">
            <a:hlinkClick r:id="rId6" action="ppaction://hlinksldjump"/>
          </p:cNvPr>
          <p:cNvSpPr txBox="1"/>
          <p:nvPr/>
        </p:nvSpPr>
        <p:spPr>
          <a:xfrm>
            <a:off x="5334000" y="3463751"/>
            <a:ext cx="1447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Vous</a:t>
            </a:r>
            <a:endParaRPr lang="en-US" sz="2500" dirty="0"/>
          </a:p>
        </p:txBody>
      </p:sp>
      <p:sp>
        <p:nvSpPr>
          <p:cNvPr id="19" name="TextBox 18">
            <a:hlinkClick r:id="rId7" action="ppaction://hlinksldjump"/>
          </p:cNvPr>
          <p:cNvSpPr txBox="1"/>
          <p:nvPr/>
        </p:nvSpPr>
        <p:spPr>
          <a:xfrm>
            <a:off x="5334000" y="4656386"/>
            <a:ext cx="1752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Ils/ </a:t>
            </a:r>
            <a:r>
              <a:rPr lang="en-US" sz="2500" b="1" dirty="0" err="1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Elles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093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Je						 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Nous 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Tu					       Vous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Il/ Elle				    Ils/Elles</a:t>
            </a:r>
            <a:r>
              <a:rPr lang="en-US" sz="9600" b="1" dirty="0" smtClean="0">
                <a:solidFill>
                  <a:srgbClr val="F7B6D4"/>
                </a:solidFill>
                <a:latin typeface="Rockwell Extra Bold"/>
              </a:rPr>
              <a:t> </a:t>
            </a:r>
            <a:endParaRPr lang="en-US" dirty="0">
              <a:latin typeface="Rockwell Extra Bold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85800" y="50175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6" name="TextBox 5">
            <a:hlinkClick r:id="" action="ppaction://hlinkshowjump?jump=lastslide"/>
          </p:cNvPr>
          <p:cNvSpPr txBox="1"/>
          <p:nvPr/>
        </p:nvSpPr>
        <p:spPr>
          <a:xfrm>
            <a:off x="2209800" y="50175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7" name="TextBox 6">
            <a:hlinkClick r:id="" action="ppaction://hlinkshowjump?jump=lastslide"/>
          </p:cNvPr>
          <p:cNvSpPr txBox="1"/>
          <p:nvPr/>
        </p:nvSpPr>
        <p:spPr>
          <a:xfrm>
            <a:off x="3657600" y="50175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ayons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8" name="TextBox 7">
            <a:hlinkClick r:id="" action="ppaction://hlinkshowjump?jump=lastslide"/>
          </p:cNvPr>
          <p:cNvSpPr txBox="1"/>
          <p:nvPr/>
        </p:nvSpPr>
        <p:spPr>
          <a:xfrm>
            <a:off x="5486400" y="501753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ayez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9" name="TextBox 8">
            <a:hlinkClick r:id="" action="ppaction://hlinkshowjump?jump=lastslide"/>
          </p:cNvPr>
          <p:cNvSpPr txBox="1"/>
          <p:nvPr/>
        </p:nvSpPr>
        <p:spPr>
          <a:xfrm>
            <a:off x="7315200" y="5017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10" name="Picture 9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352800"/>
            <a:ext cx="17526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137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093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Je	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		 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Nous 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tx1"/>
                </a:solidFill>
                <a:latin typeface="Rockwell Extra Bold"/>
              </a:rPr>
              <a:t>Tu	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	       Vous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Il/ Elle				    Ils/Elles</a:t>
            </a:r>
            <a:r>
              <a:rPr lang="en-US" sz="9600" b="1" dirty="0" smtClean="0">
                <a:solidFill>
                  <a:srgbClr val="F7B6D4"/>
                </a:solidFill>
                <a:latin typeface="Rockwell Extra Bold"/>
              </a:rPr>
              <a:t> </a:t>
            </a:r>
            <a:endParaRPr lang="en-US" dirty="0">
              <a:latin typeface="Rockwell Extra Bold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85800" y="50175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6" name="TextBox 5">
            <a:hlinkClick r:id="" action="ppaction://hlinkshowjump?jump=lastslide"/>
          </p:cNvPr>
          <p:cNvSpPr txBox="1"/>
          <p:nvPr/>
        </p:nvSpPr>
        <p:spPr>
          <a:xfrm>
            <a:off x="2209800" y="50175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7" name="TextBox 6">
            <a:hlinkClick r:id="" action="ppaction://hlinkshowjump?jump=lastslide"/>
          </p:cNvPr>
          <p:cNvSpPr txBox="1"/>
          <p:nvPr/>
        </p:nvSpPr>
        <p:spPr>
          <a:xfrm>
            <a:off x="3657600" y="50175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ayons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8" name="TextBox 7">
            <a:hlinkClick r:id="" action="ppaction://hlinkshowjump?jump=lastslide"/>
          </p:cNvPr>
          <p:cNvSpPr txBox="1"/>
          <p:nvPr/>
        </p:nvSpPr>
        <p:spPr>
          <a:xfrm>
            <a:off x="5486400" y="501753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ayez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9" name="TextBox 8">
            <a:hlinkClick r:id="" action="ppaction://hlinkshowjump?jump=lastslide"/>
          </p:cNvPr>
          <p:cNvSpPr txBox="1"/>
          <p:nvPr/>
        </p:nvSpPr>
        <p:spPr>
          <a:xfrm>
            <a:off x="7315200" y="5017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10" name="Picture 9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352800"/>
            <a:ext cx="1752600" cy="175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4600" y="137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093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Je	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		 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Nous 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Tu					       Vous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Il/ Elle	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    Ils/Elles</a:t>
            </a:r>
            <a:r>
              <a:rPr lang="en-US" sz="9600" b="1" dirty="0" smtClean="0">
                <a:solidFill>
                  <a:srgbClr val="F7B6D4"/>
                </a:solidFill>
                <a:latin typeface="Rockwell Extra Bold"/>
              </a:rPr>
              <a:t> </a:t>
            </a:r>
            <a:endParaRPr lang="en-US" dirty="0">
              <a:latin typeface="Rockwell Extra Bold"/>
            </a:endParaRPr>
          </a:p>
        </p:txBody>
      </p:sp>
      <p:sp>
        <p:nvSpPr>
          <p:cNvPr id="4" name="TextBox 3">
            <a:hlinkClick r:id="" action="ppaction://hlinkshowjump?jump=lastslide"/>
          </p:cNvPr>
          <p:cNvSpPr txBox="1"/>
          <p:nvPr/>
        </p:nvSpPr>
        <p:spPr>
          <a:xfrm>
            <a:off x="685800" y="50175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209800" y="50175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7" name="TextBox 6">
            <a:hlinkClick r:id="" action="ppaction://hlinkshowjump?jump=lastslide"/>
          </p:cNvPr>
          <p:cNvSpPr txBox="1"/>
          <p:nvPr/>
        </p:nvSpPr>
        <p:spPr>
          <a:xfrm>
            <a:off x="3657600" y="50175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ayons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8" name="TextBox 7">
            <a:hlinkClick r:id="" action="ppaction://hlinkshowjump?jump=lastslide"/>
          </p:cNvPr>
          <p:cNvSpPr txBox="1"/>
          <p:nvPr/>
        </p:nvSpPr>
        <p:spPr>
          <a:xfrm>
            <a:off x="5486400" y="501753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ayez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9" name="TextBox 8">
            <a:hlinkClick r:id="" action="ppaction://hlinkshowjump?jump=lastslide"/>
          </p:cNvPr>
          <p:cNvSpPr txBox="1"/>
          <p:nvPr/>
        </p:nvSpPr>
        <p:spPr>
          <a:xfrm>
            <a:off x="7315200" y="5017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10" name="Picture 9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352800"/>
            <a:ext cx="17526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137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093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Je	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		  Nous 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Tu					       Vous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Il/ Elle				    Ils/Elles</a:t>
            </a:r>
            <a:r>
              <a:rPr lang="en-US" sz="9600" b="1" dirty="0" smtClean="0">
                <a:solidFill>
                  <a:srgbClr val="F7B6D4"/>
                </a:solidFill>
                <a:latin typeface="Rockwell Extra Bold"/>
              </a:rPr>
              <a:t> </a:t>
            </a:r>
            <a:endParaRPr lang="en-US" dirty="0">
              <a:latin typeface="Rockwell Extra Bold"/>
            </a:endParaRPr>
          </a:p>
        </p:txBody>
      </p:sp>
      <p:sp>
        <p:nvSpPr>
          <p:cNvPr id="4" name="TextBox 3">
            <a:hlinkClick r:id="" action="ppaction://hlinkshowjump?jump=lastslide"/>
          </p:cNvPr>
          <p:cNvSpPr txBox="1"/>
          <p:nvPr/>
        </p:nvSpPr>
        <p:spPr>
          <a:xfrm>
            <a:off x="685800" y="50175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6" name="TextBox 5">
            <a:hlinkClick r:id="" action="ppaction://hlinkshowjump?jump=lastslide"/>
          </p:cNvPr>
          <p:cNvSpPr txBox="1"/>
          <p:nvPr/>
        </p:nvSpPr>
        <p:spPr>
          <a:xfrm>
            <a:off x="2209800" y="50175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3657600" y="50175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ayons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8" name="TextBox 7">
            <a:hlinkClick r:id="" action="ppaction://hlinkshowjump?jump=lastslide"/>
          </p:cNvPr>
          <p:cNvSpPr txBox="1"/>
          <p:nvPr/>
        </p:nvSpPr>
        <p:spPr>
          <a:xfrm>
            <a:off x="5486400" y="501753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ayez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9" name="TextBox 8">
            <a:hlinkClick r:id="" action="ppaction://hlinkshowjump?jump=lastslide"/>
          </p:cNvPr>
          <p:cNvSpPr txBox="1"/>
          <p:nvPr/>
        </p:nvSpPr>
        <p:spPr>
          <a:xfrm>
            <a:off x="7315200" y="5017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10" name="Picture 9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352800"/>
            <a:ext cx="17526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137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1025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Je	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		 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Nous 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Tu					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Vous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Il/ Elle				    Ils/Elles</a:t>
            </a:r>
            <a:r>
              <a:rPr lang="en-US" sz="9600" b="1" dirty="0" smtClean="0">
                <a:solidFill>
                  <a:srgbClr val="F7B6D4"/>
                </a:solidFill>
                <a:latin typeface="Rockwell Extra Bold"/>
              </a:rPr>
              <a:t> </a:t>
            </a:r>
            <a:endParaRPr lang="en-US" dirty="0">
              <a:latin typeface="Rockwell Extra Bold"/>
            </a:endParaRPr>
          </a:p>
        </p:txBody>
      </p:sp>
      <p:sp>
        <p:nvSpPr>
          <p:cNvPr id="4" name="TextBox 3">
            <a:hlinkClick r:id="" action="ppaction://hlinkshowjump?jump=lastslide"/>
          </p:cNvPr>
          <p:cNvSpPr txBox="1"/>
          <p:nvPr/>
        </p:nvSpPr>
        <p:spPr>
          <a:xfrm>
            <a:off x="685800" y="50175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6" name="TextBox 5">
            <a:hlinkClick r:id="" action="ppaction://hlinkshowjump?jump=lastslide"/>
          </p:cNvPr>
          <p:cNvSpPr txBox="1"/>
          <p:nvPr/>
        </p:nvSpPr>
        <p:spPr>
          <a:xfrm>
            <a:off x="2209800" y="50175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7" name="TextBox 6">
            <a:hlinkClick r:id="" action="ppaction://hlinkshowjump?jump=lastslide"/>
          </p:cNvPr>
          <p:cNvSpPr txBox="1"/>
          <p:nvPr/>
        </p:nvSpPr>
        <p:spPr>
          <a:xfrm>
            <a:off x="3657600" y="50175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ayons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486400" y="501753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ayez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9" name="TextBox 8">
            <a:hlinkClick r:id="" action="ppaction://hlinkshowjump?jump=lastslide"/>
          </p:cNvPr>
          <p:cNvSpPr txBox="1"/>
          <p:nvPr/>
        </p:nvSpPr>
        <p:spPr>
          <a:xfrm>
            <a:off x="7315200" y="5017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10" name="Picture 9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352800"/>
            <a:ext cx="17526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137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1025"/>
            <a:ext cx="6400800" cy="19812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Je	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					 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Nous 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Tu					       Vous </a:t>
            </a:r>
          </a:p>
          <a:p>
            <a:endParaRPr lang="en-US" sz="9600" b="1" dirty="0" smtClean="0">
              <a:solidFill>
                <a:schemeClr val="bg2">
                  <a:lumMod val="50000"/>
                </a:schemeClr>
              </a:solidFill>
              <a:latin typeface="Rockwell Extra Bold"/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       Il/ Elle				    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Rockwell Extra Bold"/>
              </a:rPr>
              <a:t>Ils/Elles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Rockwell Extra Bold"/>
              </a:rPr>
              <a:t> </a:t>
            </a:r>
            <a:endParaRPr lang="en-US" dirty="0">
              <a:ln>
                <a:solidFill>
                  <a:schemeClr val="tx1"/>
                </a:solidFill>
              </a:ln>
              <a:latin typeface="Rockwell Extra Bold"/>
            </a:endParaRPr>
          </a:p>
        </p:txBody>
      </p:sp>
      <p:sp>
        <p:nvSpPr>
          <p:cNvPr id="4" name="TextBox 3">
            <a:hlinkClick r:id="" action="ppaction://hlinkshowjump?jump=lastslide"/>
          </p:cNvPr>
          <p:cNvSpPr txBox="1"/>
          <p:nvPr/>
        </p:nvSpPr>
        <p:spPr>
          <a:xfrm>
            <a:off x="685800" y="50175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6" name="TextBox 5">
            <a:hlinkClick r:id="" action="ppaction://hlinkshowjump?jump=lastslide"/>
          </p:cNvPr>
          <p:cNvSpPr txBox="1"/>
          <p:nvPr/>
        </p:nvSpPr>
        <p:spPr>
          <a:xfrm>
            <a:off x="2209800" y="50175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7" name="TextBox 6">
            <a:hlinkClick r:id="" action="ppaction://hlinkshowjump?jump=lastslide"/>
          </p:cNvPr>
          <p:cNvSpPr txBox="1"/>
          <p:nvPr/>
        </p:nvSpPr>
        <p:spPr>
          <a:xfrm>
            <a:off x="3657600" y="50175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ayons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8" name="TextBox 7">
            <a:hlinkClick r:id="" action="ppaction://hlinkshowjump?jump=lastslide"/>
          </p:cNvPr>
          <p:cNvSpPr txBox="1"/>
          <p:nvPr/>
        </p:nvSpPr>
        <p:spPr>
          <a:xfrm>
            <a:off x="5486400" y="501753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ayez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7315200" y="5017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aient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été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10" name="Picture 9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429000"/>
            <a:ext cx="17526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137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Rockwell Extra Bold"/>
              </a:rPr>
              <a:t>Oui</a:t>
            </a:r>
            <a:r>
              <a:rPr lang="en-US" dirty="0" smtClean="0">
                <a:latin typeface="Rockwell Extra Bold"/>
              </a:rPr>
              <a:t> </a:t>
            </a:r>
            <a:r>
              <a:rPr lang="en-US" dirty="0" err="1" smtClean="0">
                <a:latin typeface="Rockwell Extra Bold"/>
              </a:rPr>
              <a:t>C’est</a:t>
            </a:r>
            <a:r>
              <a:rPr lang="en-US" dirty="0" smtClean="0">
                <a:latin typeface="Rockwell Extra Bold"/>
              </a:rPr>
              <a:t> </a:t>
            </a:r>
            <a:r>
              <a:rPr lang="en-US" dirty="0" err="1" smtClean="0">
                <a:latin typeface="Rockwell Extra Bold"/>
              </a:rPr>
              <a:t>Cela</a:t>
            </a:r>
            <a:r>
              <a:rPr lang="en-US" dirty="0" smtClean="0">
                <a:latin typeface="Rockwell Extra Bold"/>
              </a:rPr>
              <a:t> !!!!</a:t>
            </a:r>
            <a:endParaRPr lang="en-US" dirty="0">
              <a:latin typeface="Rockwell Extra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7750" y="2672556"/>
            <a:ext cx="1968500" cy="1511300"/>
          </a:xfrm>
          <a:prstGeom prst="rect">
            <a:avLst/>
          </a:prstGeom>
        </p:spPr>
      </p:pic>
      <p:pic>
        <p:nvPicPr>
          <p:cNvPr id="11" name="Picture 10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45212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être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Rockwell Extra Bold"/>
              </a:rPr>
              <a:t>Non! </a:t>
            </a:r>
            <a:r>
              <a:rPr lang="en-US" dirty="0" err="1" smtClean="0">
                <a:latin typeface="Rockwell Extra Bold"/>
              </a:rPr>
              <a:t>Ce</a:t>
            </a:r>
            <a:r>
              <a:rPr lang="en-US" dirty="0" smtClean="0">
                <a:latin typeface="Rockwell Extra Bold"/>
              </a:rPr>
              <a:t> </a:t>
            </a:r>
            <a:r>
              <a:rPr lang="en-US" dirty="0" err="1" smtClean="0">
                <a:latin typeface="Rockwell Extra Bold"/>
              </a:rPr>
              <a:t>n’est</a:t>
            </a:r>
            <a:r>
              <a:rPr lang="en-US" dirty="0" smtClean="0">
                <a:latin typeface="Rockwell Extra Bold"/>
              </a:rPr>
              <a:t> pas </a:t>
            </a:r>
            <a:r>
              <a:rPr lang="en-US" dirty="0" err="1" smtClean="0">
                <a:latin typeface="Rockwell Extra Bold"/>
              </a:rPr>
              <a:t>Cela</a:t>
            </a:r>
            <a:r>
              <a:rPr lang="en-US" dirty="0" smtClean="0">
                <a:latin typeface="Rockwell Extra Bold"/>
              </a:rPr>
              <a:t> !!!!</a:t>
            </a:r>
            <a:endParaRPr lang="en-US" dirty="0">
              <a:latin typeface="Rockwell Extra 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400800" y="4038600"/>
            <a:ext cx="1143000" cy="1803400"/>
          </a:xfrm>
          <a:prstGeom prst="rect">
            <a:avLst/>
          </a:prstGeom>
        </p:spPr>
      </p:pic>
      <p:pic>
        <p:nvPicPr>
          <p:cNvPr id="5" name="Picture 4" descr="back-icon.png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4648200"/>
            <a:ext cx="1625600" cy="162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4278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Rockwell Extra Bold"/>
              </a:rPr>
              <a:t>Try Again 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Rockwell Extra Bold"/>
            </a:endParaRPr>
          </a:p>
        </p:txBody>
      </p:sp>
      <p:pic>
        <p:nvPicPr>
          <p:cNvPr id="8" name="Picture 7" descr="Home-ic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45212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152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être</vt:lpstr>
      <vt:lpstr>être</vt:lpstr>
      <vt:lpstr>être</vt:lpstr>
      <vt:lpstr>être</vt:lpstr>
      <vt:lpstr>être</vt:lpstr>
      <vt:lpstr>être</vt:lpstr>
      <vt:lpstr>être</vt:lpstr>
      <vt:lpstr>être</vt:lpstr>
      <vt:lpstr>être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_x0005_être</dc:title>
  <dc:creator>chelsi myers</dc:creator>
  <cp:lastModifiedBy>Nathan</cp:lastModifiedBy>
  <cp:revision>9</cp:revision>
  <dcterms:created xsi:type="dcterms:W3CDTF">2011-10-11T04:31:14Z</dcterms:created>
  <dcterms:modified xsi:type="dcterms:W3CDTF">2011-10-18T02:58:58Z</dcterms:modified>
</cp:coreProperties>
</file>